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2A2-0E5D-4FFE-82E5-54323E6B5876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2501-C545-4444-8CE8-0F428D4EA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2A2-0E5D-4FFE-82E5-54323E6B5876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2501-C545-4444-8CE8-0F428D4EA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2A2-0E5D-4FFE-82E5-54323E6B5876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2501-C545-4444-8CE8-0F428D4EA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2A2-0E5D-4FFE-82E5-54323E6B5876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2501-C545-4444-8CE8-0F428D4EA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2A2-0E5D-4FFE-82E5-54323E6B5876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2501-C545-4444-8CE8-0F428D4EA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2A2-0E5D-4FFE-82E5-54323E6B5876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2501-C545-4444-8CE8-0F428D4EA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2A2-0E5D-4FFE-82E5-54323E6B5876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2501-C545-4444-8CE8-0F428D4EA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2A2-0E5D-4FFE-82E5-54323E6B5876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2501-C545-4444-8CE8-0F428D4EA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2A2-0E5D-4FFE-82E5-54323E6B5876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2501-C545-4444-8CE8-0F428D4EA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2A2-0E5D-4FFE-82E5-54323E6B5876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2501-C545-4444-8CE8-0F428D4EA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2A2-0E5D-4FFE-82E5-54323E6B5876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2501-C545-4444-8CE8-0F428D4EA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DD2A2-0E5D-4FFE-82E5-54323E6B5876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92501-C545-4444-8CE8-0F428D4EA3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228600"/>
            <a:ext cx="69342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Homonyms</a:t>
            </a:r>
          </a:p>
          <a:p>
            <a:pPr algn="ctr"/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 smtClean="0"/>
              <a:t>Sound </a:t>
            </a:r>
            <a:r>
              <a:rPr lang="en-US" sz="3200" b="1" dirty="0"/>
              <a:t>alike but have different meanings</a:t>
            </a:r>
            <a:r>
              <a:rPr lang="en-US" sz="3200" b="1" dirty="0" smtClean="0"/>
              <a:t>.</a:t>
            </a:r>
          </a:p>
          <a:p>
            <a:pPr algn="ctr"/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>Some homonyms are spelled </a:t>
            </a:r>
            <a:r>
              <a:rPr lang="en-US" sz="3200" b="1" dirty="0" smtClean="0"/>
              <a:t>alike, </a:t>
            </a:r>
          </a:p>
          <a:p>
            <a:pPr algn="ctr"/>
            <a:r>
              <a:rPr lang="en-US" sz="3200" b="1" dirty="0" smtClean="0"/>
              <a:t>as </a:t>
            </a:r>
            <a:r>
              <a:rPr lang="en-US" sz="3200" b="1" dirty="0"/>
              <a:t>well</a:t>
            </a:r>
            <a:r>
              <a:rPr lang="en-US" sz="3200" b="1" dirty="0" smtClean="0"/>
              <a:t>.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Examples:</a:t>
            </a:r>
          </a:p>
          <a:p>
            <a:pPr algn="ctr"/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>You can wear a </a:t>
            </a:r>
            <a:r>
              <a:rPr lang="en-US" sz="3200" b="1" dirty="0">
                <a:solidFill>
                  <a:srgbClr val="FF0000"/>
                </a:solidFill>
              </a:rPr>
              <a:t>ring</a:t>
            </a:r>
            <a:r>
              <a:rPr lang="en-US" sz="3200" b="1" dirty="0"/>
              <a:t>. </a:t>
            </a:r>
            <a:br>
              <a:rPr lang="en-US" sz="3200" b="1" dirty="0"/>
            </a:br>
            <a:r>
              <a:rPr lang="en-US" sz="3200" b="1" dirty="0"/>
              <a:t>You can </a:t>
            </a:r>
            <a:r>
              <a:rPr lang="en-US" sz="3200" b="1" dirty="0">
                <a:solidFill>
                  <a:srgbClr val="FF0000"/>
                </a:solidFill>
              </a:rPr>
              <a:t>ring</a:t>
            </a:r>
            <a:r>
              <a:rPr lang="en-US" sz="3200" b="1" dirty="0"/>
              <a:t> a bell.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6868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>
                <a:solidFill>
                  <a:srgbClr val="FF0000"/>
                </a:solidFill>
              </a:rPr>
              <a:t>Piece or </a:t>
            </a:r>
            <a:r>
              <a:rPr lang="en-US" sz="4000" b="1" u="sng" dirty="0" smtClean="0">
                <a:solidFill>
                  <a:srgbClr val="FF0000"/>
                </a:solidFill>
              </a:rPr>
              <a:t>peace</a:t>
            </a:r>
          </a:p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4000" b="1" u="sng" dirty="0"/>
              <a:t>piece</a:t>
            </a:r>
            <a:r>
              <a:rPr lang="en-US" sz="4000" b="1" dirty="0"/>
              <a:t> – a part of </a:t>
            </a:r>
            <a:r>
              <a:rPr lang="en-US" sz="4000" b="1" dirty="0" smtClean="0"/>
              <a:t>something</a:t>
            </a:r>
          </a:p>
          <a:p>
            <a:r>
              <a:rPr lang="en-US" sz="4000" b="1" dirty="0" smtClean="0"/>
              <a:t>I want another piece of pie.</a:t>
            </a:r>
            <a:endParaRPr lang="en-US" sz="4000" b="1" dirty="0" smtClean="0"/>
          </a:p>
          <a:p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u="sng" dirty="0"/>
              <a:t>peace</a:t>
            </a:r>
            <a:r>
              <a:rPr lang="en-US" sz="4000" b="1" dirty="0"/>
              <a:t> – the opposite of </a:t>
            </a:r>
            <a:r>
              <a:rPr lang="en-US" sz="4000" b="1" dirty="0" smtClean="0"/>
              <a:t>war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Peace</a:t>
            </a:r>
            <a:r>
              <a:rPr lang="en-US" sz="4000" b="1" dirty="0" smtClean="0"/>
              <a:t> has not been common in Ireland.</a:t>
            </a:r>
            <a:endParaRPr lang="en-US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8382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>
                <a:solidFill>
                  <a:srgbClr val="FF0000"/>
                </a:solidFill>
              </a:rPr>
              <a:t>Holey, holy, </a:t>
            </a:r>
            <a:r>
              <a:rPr lang="en-US" sz="4000" b="1" u="sng" dirty="0" smtClean="0">
                <a:solidFill>
                  <a:srgbClr val="FF0000"/>
                </a:solidFill>
              </a:rPr>
              <a:t>wholly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holey – having </a:t>
            </a:r>
            <a:r>
              <a:rPr lang="en-US" sz="4000" b="1" dirty="0" smtClean="0"/>
              <a:t>holes</a:t>
            </a:r>
          </a:p>
          <a:p>
            <a:r>
              <a:rPr lang="en-US" sz="4000" b="1" dirty="0" smtClean="0"/>
              <a:t>His shoes are holey.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 smtClean="0"/>
          </a:p>
          <a:p>
            <a:r>
              <a:rPr lang="en-US" sz="4000" b="1" dirty="0" smtClean="0"/>
              <a:t>holy </a:t>
            </a:r>
            <a:r>
              <a:rPr lang="en-US" sz="4000" b="1" dirty="0"/>
              <a:t>– </a:t>
            </a:r>
            <a:r>
              <a:rPr lang="en-US" sz="4000" b="1" dirty="0" smtClean="0"/>
              <a:t>sacred</a:t>
            </a:r>
          </a:p>
          <a:p>
            <a:r>
              <a:rPr lang="en-US" sz="4000" b="1" dirty="0" smtClean="0"/>
              <a:t>The Dali Lama is considered holy.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 smtClean="0"/>
          </a:p>
          <a:p>
            <a:r>
              <a:rPr lang="en-US" sz="4000" b="1" dirty="0" smtClean="0"/>
              <a:t>wholly – completely</a:t>
            </a:r>
          </a:p>
          <a:p>
            <a:r>
              <a:rPr lang="en-US" sz="4000" b="1" dirty="0" smtClean="0"/>
              <a:t>I </a:t>
            </a:r>
            <a:r>
              <a:rPr lang="en-US" sz="4000" b="1" dirty="0" smtClean="0">
                <a:solidFill>
                  <a:srgbClr val="FF0000"/>
                </a:solidFill>
              </a:rPr>
              <a:t>wholly</a:t>
            </a:r>
            <a:r>
              <a:rPr lang="en-US" sz="4000" b="1" dirty="0" smtClean="0"/>
              <a:t> support your peaceful efforts.</a:t>
            </a:r>
            <a:endParaRPr lang="en-US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There are many more confusing words.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The way to learn them is to practice using them.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629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7772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rgbClr val="FF0000"/>
                </a:solidFill>
              </a:rPr>
              <a:t>Their, there, they’re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u="sng" dirty="0"/>
              <a:t>their</a:t>
            </a:r>
            <a:r>
              <a:rPr lang="en-US" sz="3600" b="1" dirty="0"/>
              <a:t> – belonging to </a:t>
            </a:r>
            <a:r>
              <a:rPr lang="en-US" sz="3600" b="1" dirty="0" smtClean="0"/>
              <a:t>them</a:t>
            </a:r>
          </a:p>
          <a:p>
            <a:r>
              <a:rPr lang="en-US" sz="3600" b="1" dirty="0" smtClean="0"/>
              <a:t>It’s </a:t>
            </a:r>
            <a:r>
              <a:rPr lang="en-US" sz="3600" b="1" dirty="0" smtClean="0">
                <a:solidFill>
                  <a:srgbClr val="FF0000"/>
                </a:solidFill>
              </a:rPr>
              <a:t>their</a:t>
            </a:r>
            <a:r>
              <a:rPr lang="en-US" sz="3600" b="1" dirty="0" smtClean="0"/>
              <a:t> home.</a:t>
            </a:r>
          </a:p>
          <a:p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u="sng" dirty="0"/>
              <a:t>there</a:t>
            </a:r>
            <a:r>
              <a:rPr lang="en-US" sz="3600" b="1" dirty="0"/>
              <a:t> – in that </a:t>
            </a:r>
            <a:r>
              <a:rPr lang="en-US" sz="3600" b="1" dirty="0" smtClean="0"/>
              <a:t>place</a:t>
            </a:r>
          </a:p>
          <a:p>
            <a:r>
              <a:rPr lang="en-US" sz="3600" b="1" dirty="0" smtClean="0"/>
              <a:t>Their home is </a:t>
            </a:r>
            <a:r>
              <a:rPr lang="en-US" sz="3600" b="1" dirty="0" smtClean="0">
                <a:solidFill>
                  <a:srgbClr val="FF0000"/>
                </a:solidFill>
              </a:rPr>
              <a:t>there.</a:t>
            </a:r>
          </a:p>
          <a:p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u="sng" dirty="0"/>
              <a:t>they’re</a:t>
            </a:r>
            <a:r>
              <a:rPr lang="en-US" sz="3600" b="1" dirty="0"/>
              <a:t> – contraction for they are</a:t>
            </a:r>
            <a:br>
              <a:rPr lang="en-US" sz="3600" b="1" dirty="0"/>
            </a:br>
            <a:r>
              <a:rPr lang="en-US" sz="3600" b="1" dirty="0" smtClean="0">
                <a:solidFill>
                  <a:srgbClr val="FF0000"/>
                </a:solidFill>
              </a:rPr>
              <a:t>They’re</a:t>
            </a:r>
            <a:r>
              <a:rPr lang="en-US" sz="3600" b="1" dirty="0" smtClean="0"/>
              <a:t> at their home over there.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7543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>
                <a:solidFill>
                  <a:srgbClr val="FF0000"/>
                </a:solidFill>
              </a:rPr>
              <a:t>Its, it’s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its – belonging to </a:t>
            </a:r>
            <a:r>
              <a:rPr lang="en-US" sz="4000" b="1" dirty="0" smtClean="0"/>
              <a:t>it</a:t>
            </a:r>
          </a:p>
          <a:p>
            <a:r>
              <a:rPr lang="en-US" sz="4000" b="1" dirty="0" smtClean="0"/>
              <a:t>The cat plays and </a:t>
            </a:r>
            <a:r>
              <a:rPr lang="en-US" sz="4000" b="1" dirty="0" smtClean="0">
                <a:solidFill>
                  <a:srgbClr val="FF0000"/>
                </a:solidFill>
              </a:rPr>
              <a:t>its</a:t>
            </a:r>
            <a:r>
              <a:rPr lang="en-US" sz="4000" b="1" dirty="0" smtClean="0"/>
              <a:t> mate sleeps.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 smtClean="0"/>
          </a:p>
          <a:p>
            <a:r>
              <a:rPr lang="en-US" sz="4000" b="1" dirty="0" smtClean="0"/>
              <a:t>it’s </a:t>
            </a:r>
            <a:r>
              <a:rPr lang="en-US" sz="4000" b="1" dirty="0"/>
              <a:t>- contraction for it is or it has</a:t>
            </a:r>
            <a:br>
              <a:rPr lang="en-US" sz="4000" b="1" dirty="0"/>
            </a:br>
            <a:r>
              <a:rPr lang="en-US" sz="4000" b="1" dirty="0" smtClean="0">
                <a:solidFill>
                  <a:srgbClr val="FF0000"/>
                </a:solidFill>
              </a:rPr>
              <a:t>It’s</a:t>
            </a:r>
            <a:r>
              <a:rPr lang="en-US" sz="4000" b="1" dirty="0" smtClean="0"/>
              <a:t> playing while the other sleeps.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09600"/>
            <a:ext cx="82296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>
                <a:solidFill>
                  <a:srgbClr val="FF0000"/>
                </a:solidFill>
              </a:rPr>
              <a:t>To, too, two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>to </a:t>
            </a:r>
            <a:r>
              <a:rPr lang="en-US" sz="4000" b="1" dirty="0"/>
              <a:t>– in the direction </a:t>
            </a:r>
            <a:r>
              <a:rPr lang="en-US" sz="4000" b="1" dirty="0" smtClean="0"/>
              <a:t>of</a:t>
            </a:r>
          </a:p>
          <a:p>
            <a:r>
              <a:rPr lang="en-US" sz="4000" b="1" dirty="0" smtClean="0"/>
              <a:t>I am going </a:t>
            </a:r>
            <a:r>
              <a:rPr lang="en-US" sz="4000" b="1" dirty="0" smtClean="0">
                <a:solidFill>
                  <a:srgbClr val="FF0000"/>
                </a:solidFill>
              </a:rPr>
              <a:t>to</a:t>
            </a:r>
            <a:r>
              <a:rPr lang="en-US" sz="4000" b="1" dirty="0" smtClean="0"/>
              <a:t> the building.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 smtClean="0"/>
          </a:p>
          <a:p>
            <a:r>
              <a:rPr lang="en-US" sz="4000" b="1" dirty="0" smtClean="0"/>
              <a:t>too </a:t>
            </a:r>
            <a:r>
              <a:rPr lang="en-US" sz="4000" b="1" dirty="0"/>
              <a:t>– </a:t>
            </a:r>
            <a:r>
              <a:rPr lang="en-US" sz="4000" b="1" dirty="0" smtClean="0"/>
              <a:t>also</a:t>
            </a:r>
          </a:p>
          <a:p>
            <a:r>
              <a:rPr lang="en-US" sz="4000" b="1" dirty="0" smtClean="0"/>
              <a:t>I am going to the building, </a:t>
            </a:r>
            <a:r>
              <a:rPr lang="en-US" sz="4000" b="1" dirty="0" smtClean="0">
                <a:solidFill>
                  <a:srgbClr val="FF0000"/>
                </a:solidFill>
              </a:rPr>
              <a:t>too.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 smtClean="0"/>
          </a:p>
          <a:p>
            <a:r>
              <a:rPr lang="en-US" sz="4000" b="1" dirty="0" smtClean="0"/>
              <a:t>two </a:t>
            </a:r>
            <a:r>
              <a:rPr lang="en-US" sz="4000" b="1" dirty="0"/>
              <a:t>– the number </a:t>
            </a:r>
            <a:endParaRPr lang="en-US" sz="4000" b="1" dirty="0" smtClean="0"/>
          </a:p>
          <a:p>
            <a:r>
              <a:rPr lang="en-US" sz="4000" b="1" dirty="0" smtClean="0"/>
              <a:t>I am going to </a:t>
            </a:r>
            <a:r>
              <a:rPr lang="en-US" sz="4000" b="1" dirty="0" smtClean="0">
                <a:solidFill>
                  <a:srgbClr val="FF0000"/>
                </a:solidFill>
              </a:rPr>
              <a:t>two</a:t>
            </a:r>
            <a:r>
              <a:rPr lang="en-US" sz="4000" b="1" dirty="0" smtClean="0"/>
              <a:t> buildings, too.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686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>
                <a:solidFill>
                  <a:srgbClr val="FF0000"/>
                </a:solidFill>
              </a:rPr>
              <a:t>Your, you’re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Your – belonging to </a:t>
            </a:r>
            <a:r>
              <a:rPr lang="en-US" sz="4000" b="1" dirty="0" smtClean="0"/>
              <a:t>you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Your</a:t>
            </a:r>
            <a:r>
              <a:rPr lang="en-US" sz="4000" b="1" dirty="0" smtClean="0"/>
              <a:t> coat is on fire.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 smtClean="0"/>
          </a:p>
          <a:p>
            <a:r>
              <a:rPr lang="en-US" sz="4000" b="1" dirty="0" smtClean="0"/>
              <a:t>You’re </a:t>
            </a:r>
            <a:r>
              <a:rPr lang="en-US" sz="4000" b="1" dirty="0"/>
              <a:t>– contraction for you </a:t>
            </a:r>
            <a:r>
              <a:rPr lang="en-US" sz="4000" b="1" dirty="0" smtClean="0"/>
              <a:t>are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You’re</a:t>
            </a:r>
            <a:r>
              <a:rPr lang="en-US" sz="4000" b="1" dirty="0" smtClean="0"/>
              <a:t> going to catch your coat on fire.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533400"/>
            <a:ext cx="7848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>
                <a:solidFill>
                  <a:srgbClr val="FF0000"/>
                </a:solidFill>
              </a:rPr>
              <a:t>Hear, here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hear – </a:t>
            </a:r>
            <a:r>
              <a:rPr lang="en-US" sz="4000" b="1" dirty="0" smtClean="0"/>
              <a:t>listen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Hear</a:t>
            </a:r>
            <a:r>
              <a:rPr lang="en-US" sz="4000" b="1" dirty="0" smtClean="0"/>
              <a:t> my ideas before taking action!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 smtClean="0"/>
          </a:p>
          <a:p>
            <a:r>
              <a:rPr lang="en-US" sz="4000" b="1" dirty="0" smtClean="0"/>
              <a:t>here </a:t>
            </a:r>
            <a:r>
              <a:rPr lang="en-US" sz="4000" b="1" dirty="0"/>
              <a:t>– this </a:t>
            </a:r>
            <a:r>
              <a:rPr lang="en-US" sz="4000" b="1" dirty="0" smtClean="0"/>
              <a:t>place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Here</a:t>
            </a:r>
            <a:r>
              <a:rPr lang="en-US" sz="4000" b="1" dirty="0" smtClean="0"/>
              <a:t> is where we will begin the trip.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1"/>
            <a:ext cx="838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>
                <a:solidFill>
                  <a:srgbClr val="FF0000"/>
                </a:solidFill>
              </a:rPr>
              <a:t>Principal, principle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principal – the head of a school </a:t>
            </a:r>
            <a:br>
              <a:rPr lang="en-US" sz="4000" b="1" dirty="0"/>
            </a:br>
            <a:r>
              <a:rPr lang="en-US" sz="4000" b="1" dirty="0" smtClean="0"/>
              <a:t>Make </a:t>
            </a:r>
            <a:r>
              <a:rPr lang="en-US" sz="4000" b="1" dirty="0"/>
              <a:t>a pal of your </a:t>
            </a:r>
            <a:r>
              <a:rPr lang="en-US" sz="4000" b="1" dirty="0" smtClean="0"/>
              <a:t>school </a:t>
            </a:r>
            <a:r>
              <a:rPr lang="en-US" sz="4000" b="1" dirty="0" smtClean="0">
                <a:solidFill>
                  <a:srgbClr val="FF0000"/>
                </a:solidFill>
              </a:rPr>
              <a:t>principal</a:t>
            </a:r>
            <a:r>
              <a:rPr lang="en-US" sz="4000" b="1" dirty="0" smtClean="0"/>
              <a:t>.</a:t>
            </a:r>
            <a:endParaRPr lang="en-US" sz="4000" b="1" dirty="0" smtClean="0"/>
          </a:p>
          <a:p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principle – a rule, law, or </a:t>
            </a:r>
            <a:r>
              <a:rPr lang="en-US" sz="4000" b="1" dirty="0" smtClean="0"/>
              <a:t>truth</a:t>
            </a:r>
          </a:p>
          <a:p>
            <a:r>
              <a:rPr lang="en-US" sz="4000" b="1" dirty="0" smtClean="0"/>
              <a:t>The first </a:t>
            </a:r>
            <a:r>
              <a:rPr lang="en-US" sz="4000" b="1" dirty="0" smtClean="0">
                <a:solidFill>
                  <a:srgbClr val="FF0000"/>
                </a:solidFill>
              </a:rPr>
              <a:t>principle</a:t>
            </a:r>
            <a:r>
              <a:rPr lang="en-US" sz="4000" b="1" dirty="0" smtClean="0"/>
              <a:t> of friendship is trust.</a:t>
            </a:r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8686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rgbClr val="FF0000"/>
                </a:solidFill>
              </a:rPr>
              <a:t>Who’s, whose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u="sng" dirty="0"/>
              <a:t>who’s</a:t>
            </a:r>
            <a:r>
              <a:rPr lang="en-US" sz="3600" b="1" dirty="0"/>
              <a:t> – contraction for </a:t>
            </a:r>
            <a:r>
              <a:rPr lang="en-US" sz="3600" b="1" i="1" dirty="0"/>
              <a:t>who is </a:t>
            </a:r>
            <a:r>
              <a:rPr lang="en-US" sz="3600" b="1" dirty="0"/>
              <a:t>or </a:t>
            </a:r>
            <a:r>
              <a:rPr lang="en-US" sz="3600" b="1" i="1" dirty="0"/>
              <a:t>who has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>
                <a:solidFill>
                  <a:srgbClr val="FF0000"/>
                </a:solidFill>
              </a:rPr>
              <a:t>Who’s</a:t>
            </a:r>
            <a:r>
              <a:rPr lang="en-US" sz="3600" b="1" dirty="0" smtClean="0"/>
              <a:t> the principal?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u="sng" dirty="0"/>
              <a:t>whose</a:t>
            </a:r>
            <a:r>
              <a:rPr lang="en-US" sz="3600" b="1" dirty="0"/>
              <a:t> – the possessive form of who</a:t>
            </a:r>
            <a:br>
              <a:rPr lang="en-US" sz="3600" b="1" dirty="0"/>
            </a:br>
            <a:r>
              <a:rPr lang="en-US" sz="3600" b="1" dirty="0">
                <a:solidFill>
                  <a:srgbClr val="FF0000"/>
                </a:solidFill>
              </a:rPr>
              <a:t>Whose</a:t>
            </a:r>
            <a:r>
              <a:rPr lang="en-US" sz="3600" b="1" dirty="0"/>
              <a:t> hat is this?</a:t>
            </a: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143000"/>
            <a:ext cx="8001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>
                <a:solidFill>
                  <a:srgbClr val="FF0000"/>
                </a:solidFill>
              </a:rPr>
              <a:t>Break, </a:t>
            </a:r>
            <a:r>
              <a:rPr lang="en-US" sz="4000" b="1" u="sng" dirty="0" smtClean="0">
                <a:solidFill>
                  <a:srgbClr val="FF0000"/>
                </a:solidFill>
              </a:rPr>
              <a:t>brake</a:t>
            </a:r>
          </a:p>
          <a:p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u="sng" dirty="0"/>
              <a:t>break</a:t>
            </a:r>
            <a:r>
              <a:rPr lang="en-US" sz="4000" b="1" dirty="0"/>
              <a:t> – to crack, split, or </a:t>
            </a:r>
            <a:r>
              <a:rPr lang="en-US" sz="4000" b="1" dirty="0" smtClean="0"/>
              <a:t>smash</a:t>
            </a:r>
          </a:p>
          <a:p>
            <a:r>
              <a:rPr lang="en-US" sz="4000" b="1" dirty="0" smtClean="0"/>
              <a:t>The vase will </a:t>
            </a:r>
            <a:r>
              <a:rPr lang="en-US" sz="4000" b="1" dirty="0" smtClean="0">
                <a:solidFill>
                  <a:srgbClr val="FF0000"/>
                </a:solidFill>
              </a:rPr>
              <a:t>break</a:t>
            </a:r>
            <a:r>
              <a:rPr lang="en-US" sz="4000" b="1" dirty="0" smtClean="0"/>
              <a:t> easily.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u="sng" dirty="0"/>
              <a:t>brake</a:t>
            </a:r>
            <a:r>
              <a:rPr lang="en-US" sz="4000" b="1" dirty="0"/>
              <a:t> – to stop a </a:t>
            </a:r>
            <a:r>
              <a:rPr lang="en-US" sz="4000" b="1" dirty="0" smtClean="0"/>
              <a:t>movement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Brake</a:t>
            </a:r>
            <a:r>
              <a:rPr lang="en-US" sz="4000" b="1" dirty="0" smtClean="0"/>
              <a:t> for kids near the intersection!</a:t>
            </a: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55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There are many more confusing words. </vt:lpstr>
    </vt:vector>
  </TitlesOfParts>
  <Company>South Puget Sound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kharrigan</dc:creator>
  <cp:lastModifiedBy>Harrigan, Kathy</cp:lastModifiedBy>
  <cp:revision>7</cp:revision>
  <dcterms:created xsi:type="dcterms:W3CDTF">2011-04-21T01:05:42Z</dcterms:created>
  <dcterms:modified xsi:type="dcterms:W3CDTF">2013-04-04T16:49:18Z</dcterms:modified>
</cp:coreProperties>
</file>