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5BF17C-C908-42D1-982F-BAB8BF0942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D23828-36F2-41C2-9888-8A7BA3FE82F6}" type="datetimeFigureOut">
              <a:rPr lang="en-US" smtClean="0"/>
              <a:t>11/20/2012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Take a 45 Minute </a:t>
            </a:r>
            <a:br>
              <a:rPr lang="en-US" dirty="0" smtClean="0"/>
            </a:br>
            <a:r>
              <a:rPr lang="en-US" dirty="0" smtClean="0"/>
              <a:t>Essay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Kathy Harrigan, </a:t>
            </a:r>
          </a:p>
          <a:p>
            <a:r>
              <a:rPr lang="en-US" dirty="0" smtClean="0"/>
              <a:t>Basic Skills </a:t>
            </a:r>
            <a:r>
              <a:rPr lang="en-US" sz="900" dirty="0" smtClean="0"/>
              <a:t>(f12)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6822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5344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u="sng" dirty="0" smtClean="0"/>
          </a:p>
          <a:p>
            <a:r>
              <a:rPr lang="en-US" sz="3200" b="1" u="sng" dirty="0" smtClean="0"/>
              <a:t>Have a Plan for Your Essay Test Time: </a:t>
            </a:r>
          </a:p>
          <a:p>
            <a:r>
              <a:rPr lang="en-US" sz="3200" b="1" u="sng" dirty="0" smtClean="0"/>
              <a:t>Example </a:t>
            </a:r>
            <a:r>
              <a:rPr lang="en-US" sz="3200" b="1" u="sng" dirty="0"/>
              <a:t>of a 45 minute plan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b="1" dirty="0" smtClean="0">
                <a:sym typeface="Wingdings 2"/>
              </a:rPr>
              <a:t></a:t>
            </a:r>
            <a:r>
              <a:rPr lang="en-US" sz="3200" b="1" dirty="0"/>
              <a:t>Preview the prompt and </a:t>
            </a:r>
            <a:r>
              <a:rPr lang="en-US" sz="3200" b="1" dirty="0" smtClean="0"/>
              <a:t>instructions (</a:t>
            </a:r>
            <a:r>
              <a:rPr lang="en-US" sz="3200" b="1" dirty="0"/>
              <a:t>5 min.)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b="1" dirty="0">
                <a:sym typeface="Wingdings 2"/>
              </a:rPr>
              <a:t></a:t>
            </a:r>
            <a:r>
              <a:rPr lang="en-US" sz="3200" b="1" dirty="0"/>
              <a:t> Brainstorm/outline to organize </a:t>
            </a:r>
            <a:r>
              <a:rPr lang="en-US" sz="3200" b="1" dirty="0" smtClean="0"/>
              <a:t>(10 </a:t>
            </a:r>
            <a:r>
              <a:rPr lang="en-US" sz="3200" b="1" dirty="0"/>
              <a:t>min</a:t>
            </a:r>
            <a:r>
              <a:rPr lang="en-US" sz="3200" b="1" dirty="0" smtClean="0"/>
              <a:t>.)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b="1" dirty="0">
                <a:sym typeface="Wingdings 2"/>
              </a:rPr>
              <a:t></a:t>
            </a:r>
            <a:r>
              <a:rPr lang="en-US" sz="3200" b="1" dirty="0"/>
              <a:t> Write the essay </a:t>
            </a:r>
            <a:r>
              <a:rPr lang="en-US" sz="3200" b="1" dirty="0" smtClean="0"/>
              <a:t>(</a:t>
            </a:r>
            <a:r>
              <a:rPr lang="en-US" sz="3200" b="1" dirty="0"/>
              <a:t>15 min</a:t>
            </a:r>
            <a:r>
              <a:rPr lang="en-US" sz="3200" b="1" dirty="0" smtClean="0"/>
              <a:t>.)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b="1" dirty="0">
                <a:sym typeface="Wingdings 2"/>
              </a:rPr>
              <a:t></a:t>
            </a:r>
            <a:r>
              <a:rPr lang="en-US" sz="3200" b="1" dirty="0"/>
              <a:t> Edit for organization and meaning </a:t>
            </a:r>
            <a:r>
              <a:rPr lang="en-US" sz="3200" b="1" dirty="0" smtClean="0"/>
              <a:t>(</a:t>
            </a:r>
            <a:r>
              <a:rPr lang="en-US" sz="3200" b="1" dirty="0"/>
              <a:t>10 min.)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r>
              <a:rPr lang="en-US" sz="3200" b="1" dirty="0">
                <a:sym typeface="Wingdings 2"/>
              </a:rPr>
              <a:t></a:t>
            </a:r>
            <a:r>
              <a:rPr lang="en-US" sz="3200" b="1" dirty="0"/>
              <a:t> Proof-read  and correct small errors </a:t>
            </a:r>
            <a:r>
              <a:rPr lang="en-US" sz="3200" b="1" dirty="0" smtClean="0"/>
              <a:t>(</a:t>
            </a:r>
            <a:r>
              <a:rPr lang="en-US" sz="3200" b="1" dirty="0"/>
              <a:t>5 min.)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93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6343" y="533400"/>
            <a:ext cx="7848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During the Essay Test Process</a:t>
            </a:r>
            <a:endParaRPr lang="en-US" sz="28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sz="4400" b="1" u="sng" dirty="0"/>
              <a:t>Part 1: Preview</a:t>
            </a:r>
            <a:endParaRPr lang="en-US" sz="4400" dirty="0"/>
          </a:p>
          <a:p>
            <a:r>
              <a:rPr lang="en-US" sz="4400" b="1" dirty="0"/>
              <a:t> </a:t>
            </a:r>
            <a:endParaRPr lang="en-US" sz="4400" dirty="0"/>
          </a:p>
          <a:p>
            <a:pPr lvl="0"/>
            <a:r>
              <a:rPr lang="en-US" sz="4400" b="1" dirty="0"/>
              <a:t>Read and underline </a:t>
            </a:r>
            <a:r>
              <a:rPr lang="en-US" sz="4400" b="1" i="1" dirty="0"/>
              <a:t>parts</a:t>
            </a:r>
            <a:r>
              <a:rPr lang="en-US" sz="4400" b="1" dirty="0"/>
              <a:t> of the instructions and prompt. Do you understand exactly what you must do?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08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Part 2: Brainstorm-Outline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Use scratch paper to brainstorm or outline. 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Make sure your topic and main point respond directly to the prompt!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If you have a five paragraph essay, have at least three supporting ideas </a:t>
            </a:r>
            <a:r>
              <a:rPr lang="en-US" sz="2800" b="1" dirty="0" smtClean="0"/>
              <a:t>(</a:t>
            </a:r>
            <a:r>
              <a:rPr lang="en-US" sz="2800" b="1" dirty="0"/>
              <a:t>select the best three).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/>
              <a:t>Brainstorm or outline two or three details about your major supporting ideas. </a:t>
            </a:r>
            <a:endParaRPr lang="en-US" sz="2800" dirty="0"/>
          </a:p>
          <a:p>
            <a:pPr lvl="0"/>
            <a:r>
              <a:rPr lang="en-US" sz="2800" b="1" dirty="0"/>
              <a:t>Don’t plan your final paragraph yet!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979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Part 3: Write the Essay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Indent and double space each paragraph.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Write a strong first sentence to your introductory paragraph</a:t>
            </a:r>
            <a:r>
              <a:rPr lang="en-US" sz="2400" b="1" dirty="0" smtClean="0"/>
              <a:t>. Include a “grabber” first line.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 Include all three supports (for a five paragraph essay) in your introductory paragraph.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Each support becomes the topic of each of the next series of paragraphs. Use your strongest support paragraph </a:t>
            </a:r>
            <a:r>
              <a:rPr lang="en-US" sz="2400" b="1" dirty="0" smtClean="0"/>
              <a:t>last. </a:t>
            </a:r>
            <a:r>
              <a:rPr lang="en-US" sz="2400" b="1" dirty="0"/>
              <a:t>T</a:t>
            </a:r>
            <a:r>
              <a:rPr lang="en-US" sz="2400" b="1" dirty="0" smtClean="0"/>
              <a:t>alk </a:t>
            </a:r>
            <a:r>
              <a:rPr lang="en-US" sz="2400" b="1" dirty="0"/>
              <a:t>about only one </a:t>
            </a:r>
            <a:r>
              <a:rPr lang="en-US" sz="2400" b="1" dirty="0" smtClean="0"/>
              <a:t>main supporting idea </a:t>
            </a:r>
            <a:r>
              <a:rPr lang="en-US" sz="2400" b="1" dirty="0"/>
              <a:t>per paragraph.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Write your concluding paragraph </a:t>
            </a:r>
            <a:r>
              <a:rPr lang="en-US" sz="2400" b="1" dirty="0" smtClean="0"/>
              <a:t>last. Re-tell </a:t>
            </a:r>
            <a:r>
              <a:rPr lang="en-US" sz="2400" b="1" dirty="0"/>
              <a:t>your main idea and your main </a:t>
            </a:r>
            <a:r>
              <a:rPr lang="en-US" sz="2400" b="1" dirty="0" smtClean="0"/>
              <a:t>supports</a:t>
            </a:r>
            <a:r>
              <a:rPr lang="en-US" sz="2400" b="1" dirty="0"/>
              <a:t>. End with a strong sentence.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34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Part 4: Edit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Re-read the prompt and instructions</a:t>
            </a:r>
            <a:r>
              <a:rPr lang="en-US" sz="2400" b="1" dirty="0" smtClean="0"/>
              <a:t>.</a:t>
            </a:r>
          </a:p>
          <a:p>
            <a:pPr lvl="0"/>
            <a:r>
              <a:rPr lang="en-US" sz="2400" b="1" dirty="0" smtClean="0"/>
              <a:t> 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Read the whole essay and mark problems.</a:t>
            </a:r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b="1" dirty="0" smtClean="0"/>
              <a:t>	Is </a:t>
            </a:r>
            <a:r>
              <a:rPr lang="en-US" sz="2400" b="1" dirty="0"/>
              <a:t>your main idea is clear?</a:t>
            </a:r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b="1" dirty="0"/>
              <a:t>	</a:t>
            </a:r>
            <a:r>
              <a:rPr lang="en-US" sz="2400" b="1" dirty="0" smtClean="0"/>
              <a:t>Does </a:t>
            </a:r>
            <a:r>
              <a:rPr lang="en-US" sz="2400" b="1" dirty="0"/>
              <a:t>your support explain your main idea?</a:t>
            </a:r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b="1" dirty="0"/>
              <a:t>	</a:t>
            </a:r>
            <a:r>
              <a:rPr lang="en-US" sz="2400" b="1" dirty="0" smtClean="0"/>
              <a:t>Do </a:t>
            </a:r>
            <a:r>
              <a:rPr lang="en-US" sz="2400" b="1" dirty="0"/>
              <a:t>you stay on topic?</a:t>
            </a:r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b="1" dirty="0" smtClean="0"/>
              <a:t>	Are </a:t>
            </a:r>
            <a:r>
              <a:rPr lang="en-US" sz="2400" b="1" dirty="0"/>
              <a:t>your paragraphs and sentences in logical order?</a:t>
            </a:r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b="1" dirty="0"/>
              <a:t>  </a:t>
            </a:r>
            <a:r>
              <a:rPr lang="en-US" sz="2400" b="1" dirty="0" smtClean="0"/>
              <a:t>      Will </a:t>
            </a:r>
            <a:r>
              <a:rPr lang="en-US" sz="2400" b="1" dirty="0"/>
              <a:t>transition words help your reader?</a:t>
            </a:r>
            <a:endParaRPr lang="en-US" sz="2400" dirty="0"/>
          </a:p>
          <a:p>
            <a:pPr lvl="0"/>
            <a:endParaRPr lang="en-US" sz="2400" b="1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 smtClean="0"/>
              <a:t>Do </a:t>
            </a:r>
            <a:r>
              <a:rPr lang="en-US" sz="2400" b="1" dirty="0"/>
              <a:t>you have a title</a:t>
            </a:r>
            <a:r>
              <a:rPr lang="en-US" sz="2400" b="1" dirty="0" smtClean="0"/>
              <a:t>?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dirty="0"/>
              <a:t>Cross-out and write in changes carefully in the blank lines above the words. Use an insert mark ( </a:t>
            </a:r>
            <a:r>
              <a:rPr lang="en-US" sz="2400" b="1" dirty="0" smtClean="0"/>
              <a:t>V </a:t>
            </a:r>
            <a:r>
              <a:rPr lang="en-US" sz="2400" b="1" dirty="0"/>
              <a:t>) to add </a:t>
            </a:r>
            <a:r>
              <a:rPr lang="en-US" sz="2400" b="1" dirty="0" smtClean="0"/>
              <a:t>words or phrases.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1360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Part Five: Proof-read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/>
              <a:t>Breathe. You are almost done!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/>
              <a:t>Read the essay </a:t>
            </a:r>
            <a:r>
              <a:rPr lang="en-US" sz="3200" b="1" dirty="0" smtClean="0"/>
              <a:t>ONE MORE TIME to catch errors. 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 smtClean="0"/>
              <a:t>Focus on </a:t>
            </a:r>
            <a:r>
              <a:rPr lang="en-US" sz="3200" b="1" dirty="0"/>
              <a:t>punctuation and grammar errors.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b="1" dirty="0"/>
              <a:t>Read backwards to find spelling errors.</a:t>
            </a:r>
            <a:endParaRPr lang="en-US" sz="3200" dirty="0"/>
          </a:p>
          <a:p>
            <a:r>
              <a:rPr lang="en-US" sz="3200" b="1" dirty="0"/>
              <a:t>  </a:t>
            </a: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/>
              <a:t>Turn in your paper and leave with confidence.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358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an Essay Test?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990600"/>
            <a:ext cx="7315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* It is usually more than a paragraph long. It often requires your opinion, with examples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 </a:t>
            </a:r>
          </a:p>
          <a:p>
            <a:r>
              <a:rPr lang="en-US" sz="2800" dirty="0" smtClean="0"/>
              <a:t>* Essays start with a “prompt” that asks you to write about a</a:t>
            </a:r>
            <a:r>
              <a:rPr lang="en-US" sz="2800" dirty="0" smtClean="0"/>
              <a:t> </a:t>
            </a:r>
            <a:r>
              <a:rPr lang="en-US" sz="2800" dirty="0" smtClean="0"/>
              <a:t>main point and to give supporting information. It is sort of like a question, but stated differently.  The prompt may have more than one part.</a:t>
            </a:r>
          </a:p>
          <a:p>
            <a:endParaRPr lang="en-US" sz="2800" dirty="0" smtClean="0"/>
          </a:p>
          <a:p>
            <a:r>
              <a:rPr lang="en-US" sz="2800" dirty="0" smtClean="0"/>
              <a:t>* Essay tests are often timed, so you must plan before you test to divide your time.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66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 of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most common types of test in college is a writing test.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strategies that can help you write an essay well in 45 minutes—and that can help lessen anxiety as you approach this kind of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4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Transition Test Scoring Areas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sz="9600" dirty="0"/>
          </a:p>
          <a:p>
            <a:pPr lvl="0"/>
            <a:r>
              <a:rPr lang="en-US" sz="9600" dirty="0" smtClean="0"/>
              <a:t>Follows directions</a:t>
            </a:r>
          </a:p>
          <a:p>
            <a:pPr lvl="0"/>
            <a:endParaRPr lang="en-US" sz="9600" dirty="0" smtClean="0"/>
          </a:p>
          <a:p>
            <a:r>
              <a:rPr lang="en-US" sz="9600" dirty="0" smtClean="0"/>
              <a:t> Thoroughly and directly responds to the prompt </a:t>
            </a:r>
          </a:p>
          <a:p>
            <a:endParaRPr lang="en-US" sz="9600" dirty="0"/>
          </a:p>
          <a:p>
            <a:pPr lvl="0"/>
            <a:r>
              <a:rPr lang="en-US" sz="9600" dirty="0" smtClean="0"/>
              <a:t>Organizes logically; arranges </a:t>
            </a:r>
            <a:r>
              <a:rPr lang="en-US" sz="9600" dirty="0"/>
              <a:t>information and </a:t>
            </a:r>
            <a:r>
              <a:rPr lang="en-US" sz="9600" dirty="0" smtClean="0"/>
              <a:t>paragraphs for the purpose</a:t>
            </a:r>
            <a:endParaRPr lang="en-US" sz="9600" dirty="0"/>
          </a:p>
          <a:p>
            <a:pPr marL="0" indent="0">
              <a:buNone/>
            </a:pPr>
            <a:endParaRPr lang="en-US" sz="9600" dirty="0"/>
          </a:p>
          <a:p>
            <a:pPr lvl="0"/>
            <a:r>
              <a:rPr lang="en-US" sz="9600" dirty="0" smtClean="0"/>
              <a:t>Develops supporting detail : gives specific detail that is not too general of obvious</a:t>
            </a:r>
            <a:endParaRPr lang="en-US" sz="9600" dirty="0"/>
          </a:p>
          <a:p>
            <a:pPr marL="0" indent="0">
              <a:buNone/>
            </a:pPr>
            <a:endParaRPr lang="en-US" sz="9600" dirty="0"/>
          </a:p>
          <a:p>
            <a:pPr lvl="0"/>
            <a:r>
              <a:rPr lang="en-US" sz="9600" dirty="0"/>
              <a:t>Sentence s</a:t>
            </a:r>
            <a:r>
              <a:rPr lang="en-US" sz="9600" dirty="0" smtClean="0"/>
              <a:t>tructure: writes in complete sentences of varied length  </a:t>
            </a:r>
            <a:r>
              <a:rPr lang="en-US" sz="9600" dirty="0"/>
              <a:t>and </a:t>
            </a:r>
            <a:r>
              <a:rPr lang="en-US" sz="9600" dirty="0" smtClean="0"/>
              <a:t>applies grammar rules</a:t>
            </a:r>
            <a:endParaRPr lang="en-US" sz="9600" dirty="0"/>
          </a:p>
          <a:p>
            <a:pPr marL="0" indent="0">
              <a:buNone/>
            </a:pPr>
            <a:endParaRPr lang="en-US" sz="9600" dirty="0"/>
          </a:p>
          <a:p>
            <a:pPr lvl="0"/>
            <a:r>
              <a:rPr lang="en-US" sz="9600" dirty="0"/>
              <a:t>Word Choice—use appropriate words to make the meaning </a:t>
            </a:r>
            <a:r>
              <a:rPr lang="en-US" sz="9600" dirty="0" smtClean="0"/>
              <a:t>clear and does not repeat words too often</a:t>
            </a:r>
            <a:endParaRPr lang="en-US" sz="9600" dirty="0"/>
          </a:p>
          <a:p>
            <a:pPr marL="0" indent="0">
              <a:buNone/>
            </a:pPr>
            <a:r>
              <a:rPr lang="en-US" sz="9600" dirty="0"/>
              <a:t> </a:t>
            </a:r>
            <a:endParaRPr lang="en-US" sz="9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967335"/>
            <a:ext cx="5867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4400" dirty="0" smtClean="0"/>
              <a:t>45 minutes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400" dirty="0" smtClean="0"/>
              <a:t>Cross-outs allowed.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400" dirty="0" smtClean="0"/>
              <a:t>Double space.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578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Time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writing a short essay in the time limit given. </a:t>
            </a:r>
            <a:r>
              <a:rPr lang="en-US" dirty="0"/>
              <a:t>P</a:t>
            </a:r>
            <a:r>
              <a:rPr lang="en-US" dirty="0" smtClean="0"/>
              <a:t>ractice it in advance.</a:t>
            </a:r>
          </a:p>
          <a:p>
            <a:r>
              <a:rPr lang="en-US" dirty="0"/>
              <a:t>P</a:t>
            </a:r>
            <a:r>
              <a:rPr lang="en-US" dirty="0" smtClean="0"/>
              <a:t>lan your time for 45 minutes of writing; break your time into five parts</a:t>
            </a:r>
          </a:p>
          <a:p>
            <a:pPr marL="0" lvl="0" indent="0">
              <a:buNone/>
            </a:pPr>
            <a:r>
              <a:rPr lang="en-US" dirty="0" smtClean="0"/>
              <a:t>   </a:t>
            </a:r>
          </a:p>
          <a:p>
            <a:pPr marL="0" lvl="0" indent="0" algn="ctr">
              <a:buNone/>
            </a:pPr>
            <a:r>
              <a:rPr lang="en-US" dirty="0" smtClean="0"/>
              <a:t>P</a:t>
            </a:r>
            <a:r>
              <a:rPr lang="en-US" dirty="0" smtClean="0"/>
              <a:t>review, brainstorm-outline, </a:t>
            </a:r>
          </a:p>
          <a:p>
            <a:pPr marL="0" lvl="0" indent="0" algn="ctr">
              <a:buNone/>
            </a:pPr>
            <a:r>
              <a:rPr lang="en-US" dirty="0" smtClean="0"/>
              <a:t>write, edit, </a:t>
            </a:r>
          </a:p>
          <a:p>
            <a:pPr marL="0" indent="0" algn="ctr">
              <a:buNone/>
            </a:pPr>
            <a:r>
              <a:rPr lang="en-US" dirty="0" smtClean="0"/>
              <a:t>   and proof-read.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1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Preparing for an Essay Test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676399"/>
            <a:ext cx="7772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 </a:t>
            </a:r>
          </a:p>
          <a:p>
            <a:pPr marL="457200" lvl="0" indent="-457200">
              <a:buFont typeface="Arial" charset="0"/>
              <a:buChar char="•"/>
            </a:pPr>
            <a:r>
              <a:rPr lang="en-US" sz="3200" dirty="0" smtClean="0"/>
              <a:t>You </a:t>
            </a:r>
            <a:r>
              <a:rPr lang="en-US" sz="3200" dirty="0"/>
              <a:t>must plan five parts; </a:t>
            </a:r>
            <a:r>
              <a:rPr lang="en-US" sz="3200" dirty="0" smtClean="0"/>
              <a:t>Preview, brainstorm-outline, write, edit, </a:t>
            </a:r>
          </a:p>
          <a:p>
            <a:pPr lvl="0"/>
            <a:r>
              <a:rPr lang="en-US" sz="3200" dirty="0" smtClean="0"/>
              <a:t>     and proof-read.</a:t>
            </a:r>
          </a:p>
          <a:p>
            <a:pPr lvl="0"/>
            <a:endParaRPr lang="en-US" sz="3200" dirty="0"/>
          </a:p>
          <a:p>
            <a:r>
              <a:rPr lang="en-US" sz="3200" dirty="0" smtClean="0"/>
              <a:t>* You must organize your thoughts in advance to make good use of your time and to make good sense to your reader.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8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81534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Gain Confidence and Gain Points!</a:t>
            </a:r>
            <a:endParaRPr lang="en-US" sz="3200" dirty="0"/>
          </a:p>
          <a:p>
            <a:r>
              <a:rPr lang="en-US" sz="3200" b="1" dirty="0"/>
              <a:t>Feel Prepared to Take a Test</a:t>
            </a:r>
            <a:endParaRPr lang="en-US" sz="3200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sz="2800" b="1" u="sng" dirty="0" smtClean="0"/>
              <a:t>Before the test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b="1" dirty="0" smtClean="0"/>
              <a:t>*Don’t </a:t>
            </a:r>
            <a:r>
              <a:rPr lang="en-US" sz="2800" b="1" dirty="0"/>
              <a:t>pull an “all </a:t>
            </a:r>
            <a:r>
              <a:rPr lang="en-US" sz="2800" b="1" dirty="0" err="1"/>
              <a:t>nighter</a:t>
            </a:r>
            <a:r>
              <a:rPr lang="en-US" sz="2800" b="1" dirty="0" smtClean="0"/>
              <a:t>.”</a:t>
            </a:r>
          </a:p>
          <a:p>
            <a:pPr lvl="0"/>
            <a:endParaRPr lang="en-US" sz="2800" dirty="0"/>
          </a:p>
          <a:p>
            <a:pPr lvl="0"/>
            <a:r>
              <a:rPr lang="en-US" sz="2800" b="1" dirty="0" smtClean="0"/>
              <a:t>*Sleep </a:t>
            </a:r>
            <a:r>
              <a:rPr lang="en-US" sz="2800" b="1" dirty="0"/>
              <a:t>after </a:t>
            </a:r>
            <a:r>
              <a:rPr lang="en-US" sz="2800" b="1" dirty="0" smtClean="0"/>
              <a:t>practicing your essay writing.</a:t>
            </a:r>
          </a:p>
          <a:p>
            <a:pPr lvl="0"/>
            <a:endParaRPr lang="en-US" sz="2800" dirty="0"/>
          </a:p>
          <a:p>
            <a:pPr lvl="0"/>
            <a:r>
              <a:rPr lang="en-US" sz="2800" b="1" dirty="0" smtClean="0"/>
              <a:t>*Trust </a:t>
            </a:r>
            <a:r>
              <a:rPr lang="en-US" sz="2800" b="1" dirty="0"/>
              <a:t>your brain to hold </a:t>
            </a:r>
            <a:r>
              <a:rPr lang="en-US" sz="2800" b="1" dirty="0" smtClean="0"/>
              <a:t>information and to remember what you need to do.</a:t>
            </a:r>
            <a:endParaRPr lang="en-US" sz="2800" dirty="0"/>
          </a:p>
          <a:p>
            <a:pPr lvl="0"/>
            <a:endParaRPr lang="en-US" sz="2800" b="1" dirty="0"/>
          </a:p>
          <a:p>
            <a:pPr lvl="0"/>
            <a:r>
              <a:rPr lang="en-US" sz="2800" b="1" dirty="0" smtClean="0"/>
              <a:t>*Envision </a:t>
            </a:r>
            <a:r>
              <a:rPr lang="en-US" sz="2800" b="1" dirty="0"/>
              <a:t>testing with confidence.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02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1"/>
            <a:ext cx="82296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The Day of the Test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lvl="0"/>
            <a:r>
              <a:rPr lang="en-US" sz="3200" b="1" dirty="0"/>
              <a:t>Take </a:t>
            </a:r>
            <a:r>
              <a:rPr lang="en-US" sz="3200" b="1" dirty="0" smtClean="0"/>
              <a:t>two sharp pencils and an eraser. </a:t>
            </a:r>
            <a:r>
              <a:rPr lang="en-US" sz="3200" b="1" dirty="0"/>
              <a:t> </a:t>
            </a:r>
            <a:endParaRPr lang="en-US" sz="3200" dirty="0"/>
          </a:p>
          <a:p>
            <a:pPr lvl="0"/>
            <a:r>
              <a:rPr lang="en-US" sz="3200" b="1" dirty="0" smtClean="0"/>
              <a:t> Get </a:t>
            </a:r>
            <a:r>
              <a:rPr lang="en-US" sz="3200" b="1" dirty="0"/>
              <a:t>oxygen. Move to think</a:t>
            </a:r>
            <a:r>
              <a:rPr lang="en-US" sz="3200" b="1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b="1" dirty="0"/>
              <a:t>Arrive early. Find “your spot</a:t>
            </a:r>
            <a:r>
              <a:rPr lang="en-US" sz="3200" b="1" dirty="0" smtClean="0"/>
              <a:t>.”</a:t>
            </a:r>
          </a:p>
          <a:p>
            <a:pPr lvl="0"/>
            <a:endParaRPr lang="en-US" sz="3200" dirty="0"/>
          </a:p>
          <a:p>
            <a:pPr lvl="0"/>
            <a:r>
              <a:rPr lang="en-US" sz="3200" b="1" dirty="0"/>
              <a:t>Clear your desk</a:t>
            </a:r>
            <a:r>
              <a:rPr lang="en-US" sz="3200" b="1" dirty="0" smtClean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b="1" dirty="0"/>
              <a:t>Breathe deeply to get a relaxation response.</a:t>
            </a:r>
            <a:endParaRPr lang="en-US" sz="3200" dirty="0"/>
          </a:p>
          <a:p>
            <a:r>
              <a:rPr lang="en-US" sz="3200" b="1" dirty="0"/>
              <a:t> </a:t>
            </a:r>
            <a:endParaRPr lang="en-US" sz="3200" dirty="0"/>
          </a:p>
          <a:p>
            <a:pPr lvl="0"/>
            <a:r>
              <a:rPr lang="en-US" sz="3200" b="1" dirty="0"/>
              <a:t>See success. Imagine you complete a strong essay and exit with confidence.</a:t>
            </a:r>
            <a:endParaRPr lang="en-US" sz="3200" dirty="0"/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05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210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How to Take a 45 Minute  Essay Test</vt:lpstr>
      <vt:lpstr>What is an Essay Test?</vt:lpstr>
      <vt:lpstr>Common Type of Test</vt:lpstr>
      <vt:lpstr>Transition Test Scoring Areas </vt:lpstr>
      <vt:lpstr>Format and Time</vt:lpstr>
      <vt:lpstr>Plan Your Time and Practice</vt:lpstr>
      <vt:lpstr>Preparing for an Essay Test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Puget Sound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Take a 45 Minute  Essay Test</dc:title>
  <dc:creator>Harrigan, Kathy</dc:creator>
  <cp:lastModifiedBy>Harrigan, Kathy</cp:lastModifiedBy>
  <cp:revision>11</cp:revision>
  <dcterms:created xsi:type="dcterms:W3CDTF">2012-11-20T19:50:59Z</dcterms:created>
  <dcterms:modified xsi:type="dcterms:W3CDTF">2012-11-20T20:40:34Z</dcterms:modified>
</cp:coreProperties>
</file>